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70" r:id="rId3"/>
    <p:sldId id="272" r:id="rId4"/>
    <p:sldId id="273" r:id="rId5"/>
    <p:sldId id="274" r:id="rId6"/>
    <p:sldId id="275" r:id="rId7"/>
    <p:sldId id="276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67"/>
    <p:restoredTop sz="96327"/>
  </p:normalViewPr>
  <p:slideViewPr>
    <p:cSldViewPr snapToGrid="0">
      <p:cViewPr varScale="1">
        <p:scale>
          <a:sx n="116" d="100"/>
          <a:sy n="116" d="100"/>
        </p:scale>
        <p:origin x="20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B682C2-DB3C-C0F1-1366-67C06EF74F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4800" dirty="0"/>
              <a:t>Steps for an op-ed assignment (For professors)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7D11C3-CA36-5B16-75F7-61644837A3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Op-ed Theme Example: Quebec 2022 General Election  </a:t>
            </a:r>
          </a:p>
        </p:txBody>
      </p:sp>
    </p:spTree>
    <p:extLst>
      <p:ext uri="{BB962C8B-B14F-4D97-AF65-F5344CB8AC3E}">
        <p14:creationId xmlns:p14="http://schemas.microsoft.com/office/powerpoint/2010/main" val="178016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93351-AA54-5F26-C546-88FCF782C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Step 1: Present a video/event/documentary introducing the theme of the Op-ed</a:t>
            </a:r>
            <a:br>
              <a:rPr lang="en-CA" dirty="0"/>
            </a:br>
            <a:endParaRPr lang="en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9AB202-20C7-FB78-56F9-DC8875B21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be done in class or as replacement of weekly readings. </a:t>
            </a:r>
          </a:p>
          <a:p>
            <a:pPr lvl="1"/>
            <a:r>
              <a:rPr lang="en-US" dirty="0"/>
              <a:t>Example: Quebec Elections 2022: Sunday Night Radio Canada Special interview of all five leaders. </a:t>
            </a:r>
          </a:p>
          <a:p>
            <a:pPr marL="0" indent="0">
              <a:buNone/>
            </a:pPr>
            <a:r>
              <a:rPr lang="en-US" dirty="0"/>
              <a:t>Students are encouraged to take notes and in-class discussion includes questions such as: </a:t>
            </a:r>
          </a:p>
          <a:p>
            <a:r>
              <a:rPr lang="en-US" dirty="0"/>
              <a:t>What are moments that were interesting/memorable during the September 4 election special at Radio Canada? </a:t>
            </a:r>
            <a:endParaRPr lang="fr-CA" dirty="0"/>
          </a:p>
          <a:p>
            <a:r>
              <a:rPr lang="en-US" dirty="0"/>
              <a:t>What is the </a:t>
            </a:r>
            <a:r>
              <a:rPr lang="en-US" u="sng" dirty="0"/>
              <a:t>ballot question</a:t>
            </a:r>
            <a:r>
              <a:rPr lang="en-US" dirty="0"/>
              <a:t>, so far? (+ What</a:t>
            </a:r>
            <a:r>
              <a:rPr lang="en-US" i="1" dirty="0"/>
              <a:t> is </a:t>
            </a:r>
            <a:r>
              <a:rPr lang="en-US" dirty="0"/>
              <a:t>a ballot question?) </a:t>
            </a:r>
          </a:p>
          <a:p>
            <a:r>
              <a:rPr lang="en-US" dirty="0"/>
              <a:t>What topic is/are being forgotten? </a:t>
            </a:r>
          </a:p>
          <a:p>
            <a:r>
              <a:rPr lang="en-US" dirty="0"/>
              <a:t>List topics you can see yourself writing an Op-ed on? </a:t>
            </a:r>
            <a:endParaRPr lang="fr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257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8BBE1A-D186-C7D2-4452-CCDCECC3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96" y="50292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CA" dirty="0"/>
              <a:t>Step 2: Short assignment in link with theme </a:t>
            </a:r>
            <a:br>
              <a:rPr lang="en-CA" dirty="0"/>
            </a:br>
            <a:r>
              <a:rPr lang="en-CA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1BD35B-F5EB-C282-0F19-77CC421A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Here: Political Debate watching assignment</a:t>
            </a:r>
          </a:p>
          <a:p>
            <a:r>
              <a:rPr lang="en-CA" dirty="0"/>
              <a:t>Active watching, students had to come up with questions and expectations vs. the debate. This activity made sure they took notes during the debate, to inspire their Op-ed topic latter. This could be done for a documentary, a speech, an article you are asking your student to write an opinion about. </a:t>
            </a:r>
          </a:p>
          <a:p>
            <a:r>
              <a:rPr lang="en-CA" dirty="0"/>
              <a:t>See: Debate Watching Word Document </a:t>
            </a:r>
          </a:p>
        </p:txBody>
      </p:sp>
    </p:spTree>
    <p:extLst>
      <p:ext uri="{BB962C8B-B14F-4D97-AF65-F5344CB8AC3E}">
        <p14:creationId xmlns:p14="http://schemas.microsoft.com/office/powerpoint/2010/main" val="3195405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43CC2D-3E51-7F63-7AB2-65376DB35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Step 3: Bring an Op-Ed to Class Activity</a:t>
            </a:r>
            <a:br>
              <a:rPr lang="en-CA" dirty="0"/>
            </a:br>
            <a:endParaRPr lang="en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4952C-1F71-DAB0-C3E6-689660ADF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Here, student had to bring an op-ed on the election to class. </a:t>
            </a:r>
          </a:p>
          <a:p>
            <a:r>
              <a:rPr lang="en-CA" dirty="0"/>
              <a:t>See: Bring an Op-ed to Class Activity Word Document </a:t>
            </a:r>
          </a:p>
        </p:txBody>
      </p:sp>
    </p:spTree>
    <p:extLst>
      <p:ext uri="{BB962C8B-B14F-4D97-AF65-F5344CB8AC3E}">
        <p14:creationId xmlns:p14="http://schemas.microsoft.com/office/powerpoint/2010/main" val="424492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0D8096-F2D3-F5FD-EFE1-0E9C2FA90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4: Op-ed Plan In-Class Activity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C2633E-8F23-E2F5-6913-405EBE2AC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See: Op-ed Plan In-Class Assignment Word Document  </a:t>
            </a:r>
          </a:p>
        </p:txBody>
      </p:sp>
    </p:spTree>
    <p:extLst>
      <p:ext uri="{BB962C8B-B14F-4D97-AF65-F5344CB8AC3E}">
        <p14:creationId xmlns:p14="http://schemas.microsoft.com/office/powerpoint/2010/main" val="137307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B4AC1-A469-139C-CA33-90D09CD9C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5: Four-Step </a:t>
            </a:r>
            <a:br>
              <a:rPr lang="en-CA" dirty="0"/>
            </a:br>
            <a:r>
              <a:rPr lang="en-CA" dirty="0"/>
              <a:t>Peer Review In-Class Activity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96578A-C5EF-9D52-811C-3883304B8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3389"/>
            <a:ext cx="9601200" cy="3581400"/>
          </a:xfrm>
        </p:spPr>
        <p:txBody>
          <a:bodyPr/>
          <a:lstStyle/>
          <a:p>
            <a:endParaRPr lang="en-CA" dirty="0"/>
          </a:p>
          <a:p>
            <a:endParaRPr lang="en-CA" dirty="0"/>
          </a:p>
          <a:p>
            <a:r>
              <a:rPr lang="en-CA" dirty="0"/>
              <a:t>In-Class Activity, then 48h before submission, need to submit a 200 report on the Peer-Review Activity on Lea. </a:t>
            </a:r>
          </a:p>
          <a:p>
            <a:r>
              <a:rPr lang="en-CA" dirty="0"/>
              <a:t>See: Peer-Review Assignment Word Document</a:t>
            </a:r>
          </a:p>
        </p:txBody>
      </p:sp>
    </p:spTree>
    <p:extLst>
      <p:ext uri="{BB962C8B-B14F-4D97-AF65-F5344CB8AC3E}">
        <p14:creationId xmlns:p14="http://schemas.microsoft.com/office/powerpoint/2010/main" val="225636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D5029C-AB97-ECAB-297C-B6F1A580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6: Submit the Op-ed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F30F51-B89F-B62D-41AA-4FFDD905B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See Op-Ed Assignment Template + Op-ed Grid/Comments Sheet </a:t>
            </a:r>
          </a:p>
        </p:txBody>
      </p:sp>
    </p:spTree>
    <p:extLst>
      <p:ext uri="{BB962C8B-B14F-4D97-AF65-F5344CB8AC3E}">
        <p14:creationId xmlns:p14="http://schemas.microsoft.com/office/powerpoint/2010/main" val="4086302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59CED-CCDC-DBDC-BAC4-1F13B833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Step 7: Re-Submit Op-ed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1986BF-A384-6B30-2573-77E6A8DE4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35230"/>
            <a:ext cx="9601200" cy="5322770"/>
          </a:xfrm>
        </p:spPr>
        <p:txBody>
          <a:bodyPr/>
          <a:lstStyle/>
          <a:p>
            <a:endParaRPr lang="en-CA" dirty="0"/>
          </a:p>
          <a:p>
            <a:r>
              <a:rPr lang="en-CA" dirty="0"/>
              <a:t>Two weeks after submission, during the last week of class, instead of an exam students come to class, read your feedback, then use it to polish their Op-ed. </a:t>
            </a:r>
          </a:p>
          <a:p>
            <a:r>
              <a:rPr lang="en-CA" dirty="0"/>
              <a:t>Students then re-submit their op-ed with track changes + comments on why and how they improved their Op-ed. </a:t>
            </a:r>
          </a:p>
          <a:p>
            <a:r>
              <a:rPr lang="en-CA" dirty="0"/>
              <a:t>The objective is for students to reflect on their own work, and get an opportunity to use the feedback they are receiving right away </a:t>
            </a:r>
          </a:p>
          <a:p>
            <a:r>
              <a:rPr lang="en-CA" dirty="0"/>
              <a:t>If students disagree with the feedback or do not feel a particular change meet what they wanted to convey, that is fine. They can also explain why they do not agree with the suggested changes and feedback. </a:t>
            </a:r>
          </a:p>
        </p:txBody>
      </p:sp>
    </p:spTree>
    <p:extLst>
      <p:ext uri="{BB962C8B-B14F-4D97-AF65-F5344CB8AC3E}">
        <p14:creationId xmlns:p14="http://schemas.microsoft.com/office/powerpoint/2010/main" val="689346958"/>
      </p:ext>
    </p:extLst>
  </p:cSld>
  <p:clrMapOvr>
    <a:masterClrMapping/>
  </p:clrMapOvr>
</p:sld>
</file>

<file path=ppt/theme/theme1.xml><?xml version="1.0" encoding="utf-8"?>
<a:theme xmlns:a="http://schemas.openxmlformats.org/drawingml/2006/main" name="Cadr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Cadrer</Template>
  <TotalTime>745</TotalTime>
  <Words>435</Words>
  <Application>Microsoft Macintosh PowerPoint</Application>
  <PresentationFormat>Grand écran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Franklin Gothic Book</vt:lpstr>
      <vt:lpstr>Cadrer</vt:lpstr>
      <vt:lpstr>Steps for an op-ed assignment (For professors)</vt:lpstr>
      <vt:lpstr>Step 1: Present a video/event/documentary introducing the theme of the Op-ed </vt:lpstr>
      <vt:lpstr>Step 2: Short assignment in link with theme   </vt:lpstr>
      <vt:lpstr>Step 3: Bring an Op-Ed to Class Activity </vt:lpstr>
      <vt:lpstr>Step 4: Op-ed Plan In-Class Activity </vt:lpstr>
      <vt:lpstr>Step 5: Four-Step  Peer Review In-Class Activity </vt:lpstr>
      <vt:lpstr>Step 6: Submit the Op-ed</vt:lpstr>
      <vt:lpstr>Step 7: Re-Submit Op-ed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OP-ED, FIRST STEPS</dc:title>
  <dc:creator>Michel F. Simard</dc:creator>
  <cp:lastModifiedBy>Michel F. Simard</cp:lastModifiedBy>
  <cp:revision>9</cp:revision>
  <dcterms:created xsi:type="dcterms:W3CDTF">2022-08-30T17:10:13Z</dcterms:created>
  <dcterms:modified xsi:type="dcterms:W3CDTF">2023-03-15T14:56:34Z</dcterms:modified>
</cp:coreProperties>
</file>