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58" r:id="rId7"/>
    <p:sldId id="260" r:id="rId8"/>
    <p:sldId id="259" r:id="rId9"/>
    <p:sldId id="261" r:id="rId10"/>
    <p:sldId id="262" r:id="rId11"/>
    <p:sldId id="263" r:id="rId12"/>
    <p:sldId id="264" r:id="rId13"/>
  </p:sldIdLst>
  <p:sldSz cx="12192000" cy="6858000"/>
  <p:notesSz cx="6858000" cy="9144000"/>
  <p:custDataLst>
    <p:tags r:id="rId1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6" autoAdjust="0"/>
    <p:restoredTop sz="94660"/>
  </p:normalViewPr>
  <p:slideViewPr>
    <p:cSldViewPr snapToGrid="0">
      <p:cViewPr varScale="1">
        <p:scale>
          <a:sx n="96" d="100"/>
          <a:sy n="96" d="100"/>
        </p:scale>
        <p:origin x="96" y="2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sica Lim" userId="b017d663-a39b-4335-97df-3ee4c2d01f8f" providerId="ADAL" clId="{693AC878-EB22-4C2B-8314-DDA8F069A796}"/>
    <pc:docChg chg="custSel addSld modSld sldOrd">
      <pc:chgData name="Jessica Lim" userId="b017d663-a39b-4335-97df-3ee4c2d01f8f" providerId="ADAL" clId="{693AC878-EB22-4C2B-8314-DDA8F069A796}" dt="2022-06-01T19:12:53.089" v="2173" actId="1076"/>
      <pc:docMkLst>
        <pc:docMk/>
      </pc:docMkLst>
      <pc:sldChg chg="addSp delSp modSp">
        <pc:chgData name="Jessica Lim" userId="b017d663-a39b-4335-97df-3ee4c2d01f8f" providerId="ADAL" clId="{693AC878-EB22-4C2B-8314-DDA8F069A796}" dt="2022-06-01T18:17:46.746" v="134" actId="1076"/>
        <pc:sldMkLst>
          <pc:docMk/>
          <pc:sldMk cId="2188871766" sldId="256"/>
        </pc:sldMkLst>
        <pc:spChg chg="mod">
          <ac:chgData name="Jessica Lim" userId="b017d663-a39b-4335-97df-3ee4c2d01f8f" providerId="ADAL" clId="{693AC878-EB22-4C2B-8314-DDA8F069A796}" dt="2022-06-01T18:16:41.219" v="55" actId="14100"/>
          <ac:spMkLst>
            <pc:docMk/>
            <pc:sldMk cId="2188871766" sldId="256"/>
            <ac:spMk id="2" creationId="{726FC036-AF84-4461-9C78-071863227896}"/>
          </ac:spMkLst>
        </pc:spChg>
        <pc:spChg chg="mod">
          <ac:chgData name="Jessica Lim" userId="b017d663-a39b-4335-97df-3ee4c2d01f8f" providerId="ADAL" clId="{693AC878-EB22-4C2B-8314-DDA8F069A796}" dt="2022-06-01T18:17:46.746" v="134" actId="1076"/>
          <ac:spMkLst>
            <pc:docMk/>
            <pc:sldMk cId="2188871766" sldId="256"/>
            <ac:spMk id="3" creationId="{8983A68C-11A3-4A41-838E-12589EF57592}"/>
          </ac:spMkLst>
        </pc:spChg>
        <pc:spChg chg="add del mod">
          <ac:chgData name="Jessica Lim" userId="b017d663-a39b-4335-97df-3ee4c2d01f8f" providerId="ADAL" clId="{693AC878-EB22-4C2B-8314-DDA8F069A796}" dt="2022-06-01T18:15:23.243" v="3" actId="478"/>
          <ac:spMkLst>
            <pc:docMk/>
            <pc:sldMk cId="2188871766" sldId="256"/>
            <ac:spMk id="6" creationId="{88F313D0-D3D9-4DE5-90D8-291684262714}"/>
          </ac:spMkLst>
        </pc:spChg>
        <pc:picChg chg="add mod">
          <ac:chgData name="Jessica Lim" userId="b017d663-a39b-4335-97df-3ee4c2d01f8f" providerId="ADAL" clId="{693AC878-EB22-4C2B-8314-DDA8F069A796}" dt="2022-06-01T18:15:30.586" v="5" actId="1076"/>
          <ac:picMkLst>
            <pc:docMk/>
            <pc:sldMk cId="2188871766" sldId="256"/>
            <ac:picMk id="5" creationId="{5E73AC01-4865-4CEC-9FAE-E5E8D80E36E4}"/>
          </ac:picMkLst>
        </pc:picChg>
      </pc:sldChg>
      <pc:sldChg chg="modSp add">
        <pc:chgData name="Jessica Lim" userId="b017d663-a39b-4335-97df-3ee4c2d01f8f" providerId="ADAL" clId="{693AC878-EB22-4C2B-8314-DDA8F069A796}" dt="2022-06-01T18:20:13.879" v="279" actId="27636"/>
        <pc:sldMkLst>
          <pc:docMk/>
          <pc:sldMk cId="2366632156" sldId="257"/>
        </pc:sldMkLst>
        <pc:spChg chg="mod">
          <ac:chgData name="Jessica Lim" userId="b017d663-a39b-4335-97df-3ee4c2d01f8f" providerId="ADAL" clId="{693AC878-EB22-4C2B-8314-DDA8F069A796}" dt="2022-06-01T18:19:08.052" v="199" actId="20577"/>
          <ac:spMkLst>
            <pc:docMk/>
            <pc:sldMk cId="2366632156" sldId="257"/>
            <ac:spMk id="2" creationId="{C835D035-C024-489B-ABB3-597540C01920}"/>
          </ac:spMkLst>
        </pc:spChg>
        <pc:spChg chg="mod">
          <ac:chgData name="Jessica Lim" userId="b017d663-a39b-4335-97df-3ee4c2d01f8f" providerId="ADAL" clId="{693AC878-EB22-4C2B-8314-DDA8F069A796}" dt="2022-06-01T18:20:13.879" v="279" actId="27636"/>
          <ac:spMkLst>
            <pc:docMk/>
            <pc:sldMk cId="2366632156" sldId="257"/>
            <ac:spMk id="3" creationId="{7388DE4E-2B3D-4521-B23A-932336D577B6}"/>
          </ac:spMkLst>
        </pc:spChg>
      </pc:sldChg>
      <pc:sldChg chg="addSp delSp modSp add">
        <pc:chgData name="Jessica Lim" userId="b017d663-a39b-4335-97df-3ee4c2d01f8f" providerId="ADAL" clId="{693AC878-EB22-4C2B-8314-DDA8F069A796}" dt="2022-06-01T18:26:09.337" v="594" actId="1076"/>
        <pc:sldMkLst>
          <pc:docMk/>
          <pc:sldMk cId="1366241662" sldId="258"/>
        </pc:sldMkLst>
        <pc:spChg chg="mod">
          <ac:chgData name="Jessica Lim" userId="b017d663-a39b-4335-97df-3ee4c2d01f8f" providerId="ADAL" clId="{693AC878-EB22-4C2B-8314-DDA8F069A796}" dt="2022-06-01T18:26:05.505" v="593" actId="14100"/>
          <ac:spMkLst>
            <pc:docMk/>
            <pc:sldMk cId="1366241662" sldId="258"/>
            <ac:spMk id="2" creationId="{391E04E2-9045-4554-BD83-B3D28D452A68}"/>
          </ac:spMkLst>
        </pc:spChg>
        <pc:spChg chg="del">
          <ac:chgData name="Jessica Lim" userId="b017d663-a39b-4335-97df-3ee4c2d01f8f" providerId="ADAL" clId="{693AC878-EB22-4C2B-8314-DDA8F069A796}" dt="2022-06-01T18:21:26.663" v="281" actId="931"/>
          <ac:spMkLst>
            <pc:docMk/>
            <pc:sldMk cId="1366241662" sldId="258"/>
            <ac:spMk id="3" creationId="{F9965BDC-563D-46EA-BF9B-A811C58DEF58}"/>
          </ac:spMkLst>
        </pc:spChg>
        <pc:picChg chg="add mod">
          <ac:chgData name="Jessica Lim" userId="b017d663-a39b-4335-97df-3ee4c2d01f8f" providerId="ADAL" clId="{693AC878-EB22-4C2B-8314-DDA8F069A796}" dt="2022-06-01T18:26:09.337" v="594" actId="1076"/>
          <ac:picMkLst>
            <pc:docMk/>
            <pc:sldMk cId="1366241662" sldId="258"/>
            <ac:picMk id="5" creationId="{38FB5009-6033-443C-9149-BA4754076F74}"/>
          </ac:picMkLst>
        </pc:picChg>
      </pc:sldChg>
      <pc:sldChg chg="addSp delSp modSp add">
        <pc:chgData name="Jessica Lim" userId="b017d663-a39b-4335-97df-3ee4c2d01f8f" providerId="ADAL" clId="{693AC878-EB22-4C2B-8314-DDA8F069A796}" dt="2022-06-01T18:34:05.149" v="1116" actId="1076"/>
        <pc:sldMkLst>
          <pc:docMk/>
          <pc:sldMk cId="3374501777" sldId="259"/>
        </pc:sldMkLst>
        <pc:spChg chg="mod">
          <ac:chgData name="Jessica Lim" userId="b017d663-a39b-4335-97df-3ee4c2d01f8f" providerId="ADAL" clId="{693AC878-EB22-4C2B-8314-DDA8F069A796}" dt="2022-06-01T18:33:57.087" v="1113" actId="1076"/>
          <ac:spMkLst>
            <pc:docMk/>
            <pc:sldMk cId="3374501777" sldId="259"/>
            <ac:spMk id="2" creationId="{FCE1875E-C7BD-459B-AE63-D55ED5422AC5}"/>
          </ac:spMkLst>
        </pc:spChg>
        <pc:spChg chg="add del">
          <ac:chgData name="Jessica Lim" userId="b017d663-a39b-4335-97df-3ee4c2d01f8f" providerId="ADAL" clId="{693AC878-EB22-4C2B-8314-DDA8F069A796}" dt="2022-06-01T18:29:44.267" v="673" actId="931"/>
          <ac:spMkLst>
            <pc:docMk/>
            <pc:sldMk cId="3374501777" sldId="259"/>
            <ac:spMk id="3" creationId="{71BD292D-9B40-4A07-9EC5-5BCDBE9916C1}"/>
          </ac:spMkLst>
        </pc:spChg>
        <pc:spChg chg="add del mod">
          <ac:chgData name="Jessica Lim" userId="b017d663-a39b-4335-97df-3ee4c2d01f8f" providerId="ADAL" clId="{693AC878-EB22-4C2B-8314-DDA8F069A796}" dt="2022-06-01T18:29:15.625" v="672" actId="931"/>
          <ac:spMkLst>
            <pc:docMk/>
            <pc:sldMk cId="3374501777" sldId="259"/>
            <ac:spMk id="6" creationId="{4D2EC29B-AF8D-4323-A69B-3276094CC4AF}"/>
          </ac:spMkLst>
        </pc:spChg>
        <pc:spChg chg="add del mod">
          <ac:chgData name="Jessica Lim" userId="b017d663-a39b-4335-97df-3ee4c2d01f8f" providerId="ADAL" clId="{693AC878-EB22-4C2B-8314-DDA8F069A796}" dt="2022-06-01T18:29:51.518" v="674" actId="478"/>
          <ac:spMkLst>
            <pc:docMk/>
            <pc:sldMk cId="3374501777" sldId="259"/>
            <ac:spMk id="9" creationId="{5DC4B7D6-9ED9-4D20-AFBA-B6F70665D060}"/>
          </ac:spMkLst>
        </pc:spChg>
        <pc:spChg chg="add mod">
          <ac:chgData name="Jessica Lim" userId="b017d663-a39b-4335-97df-3ee4c2d01f8f" providerId="ADAL" clId="{693AC878-EB22-4C2B-8314-DDA8F069A796}" dt="2022-06-01T18:34:00.274" v="1114" actId="1076"/>
          <ac:spMkLst>
            <pc:docMk/>
            <pc:sldMk cId="3374501777" sldId="259"/>
            <ac:spMk id="10" creationId="{FFAE61A1-3D08-486A-98DA-08A91D77B9F4}"/>
          </ac:spMkLst>
        </pc:spChg>
        <pc:picChg chg="add del mod">
          <ac:chgData name="Jessica Lim" userId="b017d663-a39b-4335-97df-3ee4c2d01f8f" providerId="ADAL" clId="{693AC878-EB22-4C2B-8314-DDA8F069A796}" dt="2022-06-01T18:29:15.625" v="672" actId="931"/>
          <ac:picMkLst>
            <pc:docMk/>
            <pc:sldMk cId="3374501777" sldId="259"/>
            <ac:picMk id="5" creationId="{DB154C1C-6D72-42E4-9CF8-E754E69E5C81}"/>
          </ac:picMkLst>
        </pc:picChg>
        <pc:picChg chg="add mod">
          <ac:chgData name="Jessica Lim" userId="b017d663-a39b-4335-97df-3ee4c2d01f8f" providerId="ADAL" clId="{693AC878-EB22-4C2B-8314-DDA8F069A796}" dt="2022-06-01T18:34:05.149" v="1116" actId="1076"/>
          <ac:picMkLst>
            <pc:docMk/>
            <pc:sldMk cId="3374501777" sldId="259"/>
            <ac:picMk id="8" creationId="{DEB81B87-28CD-474B-A96C-239193BADDFA}"/>
          </ac:picMkLst>
        </pc:picChg>
      </pc:sldChg>
      <pc:sldChg chg="addSp delSp modSp add ord">
        <pc:chgData name="Jessica Lim" userId="b017d663-a39b-4335-97df-3ee4c2d01f8f" providerId="ADAL" clId="{693AC878-EB22-4C2B-8314-DDA8F069A796}" dt="2022-06-01T18:52:03.359" v="1440" actId="20577"/>
        <pc:sldMkLst>
          <pc:docMk/>
          <pc:sldMk cId="751067603" sldId="260"/>
        </pc:sldMkLst>
        <pc:spChg chg="mod">
          <ac:chgData name="Jessica Lim" userId="b017d663-a39b-4335-97df-3ee4c2d01f8f" providerId="ADAL" clId="{693AC878-EB22-4C2B-8314-DDA8F069A796}" dt="2022-06-01T18:51:45.161" v="1421" actId="1076"/>
          <ac:spMkLst>
            <pc:docMk/>
            <pc:sldMk cId="751067603" sldId="260"/>
            <ac:spMk id="2" creationId="{A93E07D0-12C1-47BE-9F93-9F3EB6A29A93}"/>
          </ac:spMkLst>
        </pc:spChg>
        <pc:spChg chg="del">
          <ac:chgData name="Jessica Lim" userId="b017d663-a39b-4335-97df-3ee4c2d01f8f" providerId="ADAL" clId="{693AC878-EB22-4C2B-8314-DDA8F069A796}" dt="2022-06-01T18:47:20.475" v="1128" actId="931"/>
          <ac:spMkLst>
            <pc:docMk/>
            <pc:sldMk cId="751067603" sldId="260"/>
            <ac:spMk id="3" creationId="{8CCC4AB5-E4E4-4177-9C0A-A771FC391644}"/>
          </ac:spMkLst>
        </pc:spChg>
        <pc:spChg chg="add del mod">
          <ac:chgData name="Jessica Lim" userId="b017d663-a39b-4335-97df-3ee4c2d01f8f" providerId="ADAL" clId="{693AC878-EB22-4C2B-8314-DDA8F069A796}" dt="2022-06-01T18:47:32.900" v="1130" actId="478"/>
          <ac:spMkLst>
            <pc:docMk/>
            <pc:sldMk cId="751067603" sldId="260"/>
            <ac:spMk id="6" creationId="{7F8F40B2-2782-448E-98FD-16BE75249D3A}"/>
          </ac:spMkLst>
        </pc:spChg>
        <pc:spChg chg="add del mod">
          <ac:chgData name="Jessica Lim" userId="b017d663-a39b-4335-97df-3ee4c2d01f8f" providerId="ADAL" clId="{693AC878-EB22-4C2B-8314-DDA8F069A796}" dt="2022-06-01T18:48:43.937" v="1139"/>
          <ac:spMkLst>
            <pc:docMk/>
            <pc:sldMk cId="751067603" sldId="260"/>
            <ac:spMk id="7" creationId="{A10AE060-7345-46BC-BF58-8BD77301A092}"/>
          </ac:spMkLst>
        </pc:spChg>
        <pc:spChg chg="add mod">
          <ac:chgData name="Jessica Lim" userId="b017d663-a39b-4335-97df-3ee4c2d01f8f" providerId="ADAL" clId="{693AC878-EB22-4C2B-8314-DDA8F069A796}" dt="2022-06-01T18:49:48.937" v="1181" actId="1076"/>
          <ac:spMkLst>
            <pc:docMk/>
            <pc:sldMk cId="751067603" sldId="260"/>
            <ac:spMk id="8" creationId="{2987FB8D-06F8-421A-8DEE-9EDD00FEF54F}"/>
          </ac:spMkLst>
        </pc:spChg>
        <pc:spChg chg="add mod">
          <ac:chgData name="Jessica Lim" userId="b017d663-a39b-4335-97df-3ee4c2d01f8f" providerId="ADAL" clId="{693AC878-EB22-4C2B-8314-DDA8F069A796}" dt="2022-06-01T18:52:03.359" v="1440" actId="20577"/>
          <ac:spMkLst>
            <pc:docMk/>
            <pc:sldMk cId="751067603" sldId="260"/>
            <ac:spMk id="9" creationId="{505E76F6-36D1-451C-A8CA-9A546A9702BB}"/>
          </ac:spMkLst>
        </pc:spChg>
        <pc:picChg chg="add mod">
          <ac:chgData name="Jessica Lim" userId="b017d663-a39b-4335-97df-3ee4c2d01f8f" providerId="ADAL" clId="{693AC878-EB22-4C2B-8314-DDA8F069A796}" dt="2022-06-01T18:47:41.199" v="1134" actId="1076"/>
          <ac:picMkLst>
            <pc:docMk/>
            <pc:sldMk cId="751067603" sldId="260"/>
            <ac:picMk id="5" creationId="{EE1CB6DB-B5DB-4F1B-9FBA-8DDED38FCD07}"/>
          </ac:picMkLst>
        </pc:picChg>
      </pc:sldChg>
      <pc:sldChg chg="addSp modSp add">
        <pc:chgData name="Jessica Lim" userId="b017d663-a39b-4335-97df-3ee4c2d01f8f" providerId="ADAL" clId="{693AC878-EB22-4C2B-8314-DDA8F069A796}" dt="2022-06-01T19:04:05.966" v="1768" actId="14100"/>
        <pc:sldMkLst>
          <pc:docMk/>
          <pc:sldMk cId="3310697741" sldId="261"/>
        </pc:sldMkLst>
        <pc:spChg chg="mod">
          <ac:chgData name="Jessica Lim" userId="b017d663-a39b-4335-97df-3ee4c2d01f8f" providerId="ADAL" clId="{693AC878-EB22-4C2B-8314-DDA8F069A796}" dt="2022-06-01T19:04:01.117" v="1767" actId="1076"/>
          <ac:spMkLst>
            <pc:docMk/>
            <pc:sldMk cId="3310697741" sldId="261"/>
            <ac:spMk id="2" creationId="{97057164-F319-4641-A919-E0EE859B9955}"/>
          </ac:spMkLst>
        </pc:spChg>
        <pc:spChg chg="mod">
          <ac:chgData name="Jessica Lim" userId="b017d663-a39b-4335-97df-3ee4c2d01f8f" providerId="ADAL" clId="{693AC878-EB22-4C2B-8314-DDA8F069A796}" dt="2022-06-01T19:03:59.101" v="1766" actId="1076"/>
          <ac:spMkLst>
            <pc:docMk/>
            <pc:sldMk cId="3310697741" sldId="261"/>
            <ac:spMk id="3" creationId="{1214A87C-F7D1-47D6-9B3B-C7C1BA181EC1}"/>
          </ac:spMkLst>
        </pc:spChg>
        <pc:picChg chg="add mod">
          <ac:chgData name="Jessica Lim" userId="b017d663-a39b-4335-97df-3ee4c2d01f8f" providerId="ADAL" clId="{693AC878-EB22-4C2B-8314-DDA8F069A796}" dt="2022-06-01T19:04:05.966" v="1768" actId="14100"/>
          <ac:picMkLst>
            <pc:docMk/>
            <pc:sldMk cId="3310697741" sldId="261"/>
            <ac:picMk id="5" creationId="{EF772DDA-4010-4A6D-8E3F-BD4EA6EA6780}"/>
          </ac:picMkLst>
        </pc:picChg>
      </pc:sldChg>
      <pc:sldChg chg="addSp delSp modSp add">
        <pc:chgData name="Jessica Lim" userId="b017d663-a39b-4335-97df-3ee4c2d01f8f" providerId="ADAL" clId="{693AC878-EB22-4C2B-8314-DDA8F069A796}" dt="2022-06-01T19:05:43.639" v="1783" actId="1076"/>
        <pc:sldMkLst>
          <pc:docMk/>
          <pc:sldMk cId="2829854964" sldId="262"/>
        </pc:sldMkLst>
        <pc:spChg chg="mod">
          <ac:chgData name="Jessica Lim" userId="b017d663-a39b-4335-97df-3ee4c2d01f8f" providerId="ADAL" clId="{693AC878-EB22-4C2B-8314-DDA8F069A796}" dt="2022-06-01T19:05:43.639" v="1783" actId="1076"/>
          <ac:spMkLst>
            <pc:docMk/>
            <pc:sldMk cId="2829854964" sldId="262"/>
            <ac:spMk id="2" creationId="{2E45DBFB-2B21-4E54-84E4-016D74FC30B6}"/>
          </ac:spMkLst>
        </pc:spChg>
        <pc:spChg chg="del">
          <ac:chgData name="Jessica Lim" userId="b017d663-a39b-4335-97df-3ee4c2d01f8f" providerId="ADAL" clId="{693AC878-EB22-4C2B-8314-DDA8F069A796}" dt="2022-06-01T19:05:15.908" v="1775" actId="931"/>
          <ac:spMkLst>
            <pc:docMk/>
            <pc:sldMk cId="2829854964" sldId="262"/>
            <ac:spMk id="3" creationId="{157417F0-9C07-413B-8E65-E2E228327567}"/>
          </ac:spMkLst>
        </pc:spChg>
        <pc:spChg chg="add del mod">
          <ac:chgData name="Jessica Lim" userId="b017d663-a39b-4335-97df-3ee4c2d01f8f" providerId="ADAL" clId="{693AC878-EB22-4C2B-8314-DDA8F069A796}" dt="2022-06-01T19:05:22.462" v="1777" actId="478"/>
          <ac:spMkLst>
            <pc:docMk/>
            <pc:sldMk cId="2829854964" sldId="262"/>
            <ac:spMk id="6" creationId="{414E4E77-48CE-4936-A82A-1A17B9F765C7}"/>
          </ac:spMkLst>
        </pc:spChg>
        <pc:picChg chg="add mod">
          <ac:chgData name="Jessica Lim" userId="b017d663-a39b-4335-97df-3ee4c2d01f8f" providerId="ADAL" clId="{693AC878-EB22-4C2B-8314-DDA8F069A796}" dt="2022-06-01T19:05:25.832" v="1778" actId="1076"/>
          <ac:picMkLst>
            <pc:docMk/>
            <pc:sldMk cId="2829854964" sldId="262"/>
            <ac:picMk id="5" creationId="{A05E9D53-08EB-4129-99DE-EE9EA9C690D9}"/>
          </ac:picMkLst>
        </pc:picChg>
      </pc:sldChg>
      <pc:sldChg chg="addSp delSp modSp add">
        <pc:chgData name="Jessica Lim" userId="b017d663-a39b-4335-97df-3ee4c2d01f8f" providerId="ADAL" clId="{693AC878-EB22-4C2B-8314-DDA8F069A796}" dt="2022-06-01T19:11:51.905" v="2140" actId="1076"/>
        <pc:sldMkLst>
          <pc:docMk/>
          <pc:sldMk cId="3552303682" sldId="263"/>
        </pc:sldMkLst>
        <pc:spChg chg="mod">
          <ac:chgData name="Jessica Lim" userId="b017d663-a39b-4335-97df-3ee4c2d01f8f" providerId="ADAL" clId="{693AC878-EB22-4C2B-8314-DDA8F069A796}" dt="2022-06-01T19:11:38.023" v="2138" actId="20577"/>
          <ac:spMkLst>
            <pc:docMk/>
            <pc:sldMk cId="3552303682" sldId="263"/>
            <ac:spMk id="2" creationId="{D236C630-0350-473A-9213-A175FE6F1B26}"/>
          </ac:spMkLst>
        </pc:spChg>
        <pc:spChg chg="del mod">
          <ac:chgData name="Jessica Lim" userId="b017d663-a39b-4335-97df-3ee4c2d01f8f" providerId="ADAL" clId="{693AC878-EB22-4C2B-8314-DDA8F069A796}" dt="2022-06-01T19:07:29.363" v="1832" actId="931"/>
          <ac:spMkLst>
            <pc:docMk/>
            <pc:sldMk cId="3552303682" sldId="263"/>
            <ac:spMk id="3" creationId="{97B76F1C-8E33-47F7-971E-DB6F88602319}"/>
          </ac:spMkLst>
        </pc:spChg>
        <pc:spChg chg="add mod">
          <ac:chgData name="Jessica Lim" userId="b017d663-a39b-4335-97df-3ee4c2d01f8f" providerId="ADAL" clId="{693AC878-EB22-4C2B-8314-DDA8F069A796}" dt="2022-06-01T19:11:51.905" v="2140" actId="1076"/>
          <ac:spMkLst>
            <pc:docMk/>
            <pc:sldMk cId="3552303682" sldId="263"/>
            <ac:spMk id="6" creationId="{D19FE9D3-6E7B-4C6F-BF28-4C9F7BA70E44}"/>
          </ac:spMkLst>
        </pc:spChg>
        <pc:picChg chg="add mod">
          <ac:chgData name="Jessica Lim" userId="b017d663-a39b-4335-97df-3ee4c2d01f8f" providerId="ADAL" clId="{693AC878-EB22-4C2B-8314-DDA8F069A796}" dt="2022-06-01T19:11:15.433" v="2122" actId="1076"/>
          <ac:picMkLst>
            <pc:docMk/>
            <pc:sldMk cId="3552303682" sldId="263"/>
            <ac:picMk id="5" creationId="{F6F5F0D9-7F22-4C7B-BBDB-7AA21EAF1320}"/>
          </ac:picMkLst>
        </pc:picChg>
      </pc:sldChg>
      <pc:sldChg chg="modSp add">
        <pc:chgData name="Jessica Lim" userId="b017d663-a39b-4335-97df-3ee4c2d01f8f" providerId="ADAL" clId="{693AC878-EB22-4C2B-8314-DDA8F069A796}" dt="2022-06-01T19:12:53.089" v="2173" actId="1076"/>
        <pc:sldMkLst>
          <pc:docMk/>
          <pc:sldMk cId="851464952" sldId="264"/>
        </pc:sldMkLst>
        <pc:spChg chg="mod">
          <ac:chgData name="Jessica Lim" userId="b017d663-a39b-4335-97df-3ee4c2d01f8f" providerId="ADAL" clId="{693AC878-EB22-4C2B-8314-DDA8F069A796}" dt="2022-06-01T19:12:38.104" v="2170" actId="1076"/>
          <ac:spMkLst>
            <pc:docMk/>
            <pc:sldMk cId="851464952" sldId="264"/>
            <ac:spMk id="2" creationId="{D9CC7AE2-0F39-4330-8CC4-62CF9705D0B5}"/>
          </ac:spMkLst>
        </pc:spChg>
        <pc:spChg chg="mod">
          <ac:chgData name="Jessica Lim" userId="b017d663-a39b-4335-97df-3ee4c2d01f8f" providerId="ADAL" clId="{693AC878-EB22-4C2B-8314-DDA8F069A796}" dt="2022-06-01T19:12:53.089" v="2173" actId="1076"/>
          <ac:spMkLst>
            <pc:docMk/>
            <pc:sldMk cId="851464952" sldId="264"/>
            <ac:spMk id="3" creationId="{D7BA32DD-9F25-4FF0-842E-0CDD1562F8C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9811F21-F2F0-451E-BA8D-D48F513F9F49}" type="datetimeFigureOut">
              <a:rPr lang="en-US" smtClean="0"/>
              <a:t>6/9/2022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BCDA9-BCE3-48DD-B3AE-EDD7A6AF9928}" type="slidenum">
              <a:rPr lang="en-US" smtClean="0"/>
              <a:t>‹N°›</a:t>
            </a:fld>
            <a:endParaRPr lang="en-US"/>
          </a:p>
        </p:txBody>
      </p:sp>
    </p:spTree>
    <p:extLst>
      <p:ext uri="{BB962C8B-B14F-4D97-AF65-F5344CB8AC3E}">
        <p14:creationId xmlns:p14="http://schemas.microsoft.com/office/powerpoint/2010/main" val="2744636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811F21-F2F0-451E-BA8D-D48F513F9F49}" type="datetimeFigureOut">
              <a:rPr lang="en-US" smtClean="0"/>
              <a:t>6/9/2022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BCDA9-BCE3-48DD-B3AE-EDD7A6AF9928}" type="slidenum">
              <a:rPr lang="en-US" smtClean="0"/>
              <a:t>‹N°›</a:t>
            </a:fld>
            <a:endParaRPr lang="en-US"/>
          </a:p>
        </p:txBody>
      </p:sp>
    </p:spTree>
    <p:extLst>
      <p:ext uri="{BB962C8B-B14F-4D97-AF65-F5344CB8AC3E}">
        <p14:creationId xmlns:p14="http://schemas.microsoft.com/office/powerpoint/2010/main" val="1180574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811F21-F2F0-451E-BA8D-D48F513F9F49}" type="datetimeFigureOut">
              <a:rPr lang="en-US" smtClean="0"/>
              <a:t>6/9/2022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BCDA9-BCE3-48DD-B3AE-EDD7A6AF9928}" type="slidenum">
              <a:rPr lang="en-US" smtClean="0"/>
              <a:t>‹N°›</a:t>
            </a:fld>
            <a:endParaRPr lang="en-US"/>
          </a:p>
        </p:txBody>
      </p:sp>
    </p:spTree>
    <p:extLst>
      <p:ext uri="{BB962C8B-B14F-4D97-AF65-F5344CB8AC3E}">
        <p14:creationId xmlns:p14="http://schemas.microsoft.com/office/powerpoint/2010/main" val="3812099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811F21-F2F0-451E-BA8D-D48F513F9F49}" type="datetimeFigureOut">
              <a:rPr lang="en-US" smtClean="0"/>
              <a:t>6/9/2022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BCDA9-BCE3-48DD-B3AE-EDD7A6AF9928}" type="slidenum">
              <a:rPr lang="en-US" smtClean="0"/>
              <a:t>‹N°›</a:t>
            </a:fld>
            <a:endParaRPr lang="en-US"/>
          </a:p>
        </p:txBody>
      </p:sp>
    </p:spTree>
    <p:extLst>
      <p:ext uri="{BB962C8B-B14F-4D97-AF65-F5344CB8AC3E}">
        <p14:creationId xmlns:p14="http://schemas.microsoft.com/office/powerpoint/2010/main" val="3941795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9811F21-F2F0-451E-BA8D-D48F513F9F49}" type="datetimeFigureOut">
              <a:rPr lang="en-US" smtClean="0"/>
              <a:t>6/9/2022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BCDA9-BCE3-48DD-B3AE-EDD7A6AF9928}" type="slidenum">
              <a:rPr lang="en-US" smtClean="0"/>
              <a:t>‹N°›</a:t>
            </a:fld>
            <a:endParaRPr lang="en-US"/>
          </a:p>
        </p:txBody>
      </p:sp>
    </p:spTree>
    <p:extLst>
      <p:ext uri="{BB962C8B-B14F-4D97-AF65-F5344CB8AC3E}">
        <p14:creationId xmlns:p14="http://schemas.microsoft.com/office/powerpoint/2010/main" val="15629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9811F21-F2F0-451E-BA8D-D48F513F9F49}" type="datetimeFigureOut">
              <a:rPr lang="en-US" smtClean="0"/>
              <a:t>6/9/2022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BCDA9-BCE3-48DD-B3AE-EDD7A6AF9928}" type="slidenum">
              <a:rPr lang="en-US" smtClean="0"/>
              <a:t>‹N°›</a:t>
            </a:fld>
            <a:endParaRPr lang="en-US"/>
          </a:p>
        </p:txBody>
      </p:sp>
    </p:spTree>
    <p:extLst>
      <p:ext uri="{BB962C8B-B14F-4D97-AF65-F5344CB8AC3E}">
        <p14:creationId xmlns:p14="http://schemas.microsoft.com/office/powerpoint/2010/main" val="1172436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9811F21-F2F0-451E-BA8D-D48F513F9F49}" type="datetimeFigureOut">
              <a:rPr lang="en-US" smtClean="0"/>
              <a:t>6/9/2022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CBCDA9-BCE3-48DD-B3AE-EDD7A6AF9928}" type="slidenum">
              <a:rPr lang="en-US" smtClean="0"/>
              <a:t>‹N°›</a:t>
            </a:fld>
            <a:endParaRPr lang="en-US"/>
          </a:p>
        </p:txBody>
      </p:sp>
    </p:spTree>
    <p:extLst>
      <p:ext uri="{BB962C8B-B14F-4D97-AF65-F5344CB8AC3E}">
        <p14:creationId xmlns:p14="http://schemas.microsoft.com/office/powerpoint/2010/main" val="3099384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9811F21-F2F0-451E-BA8D-D48F513F9F49}" type="datetimeFigureOut">
              <a:rPr lang="en-US" smtClean="0"/>
              <a:t>6/9/2022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CBCDA9-BCE3-48DD-B3AE-EDD7A6AF9928}" type="slidenum">
              <a:rPr lang="en-US" smtClean="0"/>
              <a:t>‹N°›</a:t>
            </a:fld>
            <a:endParaRPr lang="en-US"/>
          </a:p>
        </p:txBody>
      </p:sp>
    </p:spTree>
    <p:extLst>
      <p:ext uri="{BB962C8B-B14F-4D97-AF65-F5344CB8AC3E}">
        <p14:creationId xmlns:p14="http://schemas.microsoft.com/office/powerpoint/2010/main" val="2632117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811F21-F2F0-451E-BA8D-D48F513F9F49}" type="datetimeFigureOut">
              <a:rPr lang="en-US" smtClean="0"/>
              <a:t>6/9/2022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CBCDA9-BCE3-48DD-B3AE-EDD7A6AF9928}" type="slidenum">
              <a:rPr lang="en-US" smtClean="0"/>
              <a:t>‹N°›</a:t>
            </a:fld>
            <a:endParaRPr lang="en-US"/>
          </a:p>
        </p:txBody>
      </p:sp>
    </p:spTree>
    <p:extLst>
      <p:ext uri="{BB962C8B-B14F-4D97-AF65-F5344CB8AC3E}">
        <p14:creationId xmlns:p14="http://schemas.microsoft.com/office/powerpoint/2010/main" val="1261663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9811F21-F2F0-451E-BA8D-D48F513F9F49}" type="datetimeFigureOut">
              <a:rPr lang="en-US" smtClean="0"/>
              <a:t>6/9/2022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BCDA9-BCE3-48DD-B3AE-EDD7A6AF9928}" type="slidenum">
              <a:rPr lang="en-US" smtClean="0"/>
              <a:t>‹N°›</a:t>
            </a:fld>
            <a:endParaRPr lang="en-US"/>
          </a:p>
        </p:txBody>
      </p:sp>
    </p:spTree>
    <p:extLst>
      <p:ext uri="{BB962C8B-B14F-4D97-AF65-F5344CB8AC3E}">
        <p14:creationId xmlns:p14="http://schemas.microsoft.com/office/powerpoint/2010/main" val="57384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9811F21-F2F0-451E-BA8D-D48F513F9F49}" type="datetimeFigureOut">
              <a:rPr lang="en-US" smtClean="0"/>
              <a:t>6/9/2022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BCDA9-BCE3-48DD-B3AE-EDD7A6AF9928}" type="slidenum">
              <a:rPr lang="en-US" smtClean="0"/>
              <a:t>‹N°›</a:t>
            </a:fld>
            <a:endParaRPr lang="en-US"/>
          </a:p>
        </p:txBody>
      </p:sp>
    </p:spTree>
    <p:extLst>
      <p:ext uri="{BB962C8B-B14F-4D97-AF65-F5344CB8AC3E}">
        <p14:creationId xmlns:p14="http://schemas.microsoft.com/office/powerpoint/2010/main" val="1034006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811F21-F2F0-451E-BA8D-D48F513F9F49}" type="datetimeFigureOut">
              <a:rPr lang="en-US" smtClean="0"/>
              <a:t>6/9/2022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CBCDA9-BCE3-48DD-B3AE-EDD7A6AF9928}" type="slidenum">
              <a:rPr lang="en-US" smtClean="0"/>
              <a:t>‹N°›</a:t>
            </a:fld>
            <a:endParaRPr lang="en-US"/>
          </a:p>
        </p:txBody>
      </p:sp>
    </p:spTree>
    <p:extLst>
      <p:ext uri="{BB962C8B-B14F-4D97-AF65-F5344CB8AC3E}">
        <p14:creationId xmlns:p14="http://schemas.microsoft.com/office/powerpoint/2010/main" val="251549112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ommons.wikimedia.org/wiki/File:Instagram_icon.png"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bvoltaire.fr/personne/harvey-weinstein/"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genderpolicyreport.umn.edu/metoo-and-the-failure-of-law/"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blacklistednews.com/article/69547/royal-family-implicated-in-billionaire-pedophile-scandal-as-court-case-begins-in.html"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FC036-AF84-4461-9C78-071863227896}"/>
              </a:ext>
            </a:extLst>
          </p:cNvPr>
          <p:cNvSpPr>
            <a:spLocks noGrp="1"/>
          </p:cNvSpPr>
          <p:nvPr>
            <p:ph type="ctrTitle"/>
          </p:nvPr>
        </p:nvSpPr>
        <p:spPr>
          <a:xfrm>
            <a:off x="7211438" y="1070042"/>
            <a:ext cx="4591455" cy="2217907"/>
          </a:xfrm>
        </p:spPr>
        <p:txBody>
          <a:bodyPr>
            <a:noAutofit/>
          </a:bodyPr>
          <a:lstStyle/>
          <a:p>
            <a:r>
              <a:rPr lang="en-US" sz="4800" dirty="0"/>
              <a:t>THE ETHICS OF CONSUMING ONLINE CONTENT</a:t>
            </a:r>
          </a:p>
        </p:txBody>
      </p:sp>
      <p:sp>
        <p:nvSpPr>
          <p:cNvPr id="3" name="Subtitle 2">
            <a:extLst>
              <a:ext uri="{FF2B5EF4-FFF2-40B4-BE49-F238E27FC236}">
                <a16:creationId xmlns:a16="http://schemas.microsoft.com/office/drawing/2014/main" id="{8983A68C-11A3-4A41-838E-12589EF57592}"/>
              </a:ext>
            </a:extLst>
          </p:cNvPr>
          <p:cNvSpPr>
            <a:spLocks noGrp="1"/>
          </p:cNvSpPr>
          <p:nvPr>
            <p:ph type="subTitle" idx="1"/>
          </p:nvPr>
        </p:nvSpPr>
        <p:spPr>
          <a:xfrm>
            <a:off x="7569739" y="4321885"/>
            <a:ext cx="3874851" cy="483579"/>
          </a:xfrm>
        </p:spPr>
        <p:txBody>
          <a:bodyPr/>
          <a:lstStyle/>
          <a:p>
            <a:r>
              <a:rPr lang="en-US" dirty="0"/>
              <a:t>Jacqueline Rose on #</a:t>
            </a:r>
            <a:r>
              <a:rPr lang="en-US" dirty="0" err="1"/>
              <a:t>metoo</a:t>
            </a:r>
            <a:endParaRPr lang="en-US" dirty="0"/>
          </a:p>
        </p:txBody>
      </p:sp>
      <p:pic>
        <p:nvPicPr>
          <p:cNvPr id="5" name="Picture 4">
            <a:extLst>
              <a:ext uri="{FF2B5EF4-FFF2-40B4-BE49-F238E27FC236}">
                <a16:creationId xmlns:a16="http://schemas.microsoft.com/office/drawing/2014/main" id="{5E73AC01-4865-4CEC-9FAE-E5E8D80E36E4}"/>
              </a:ext>
            </a:extLst>
          </p:cNvPr>
          <p:cNvPicPr>
            <a:picLocks noChangeAspect="1"/>
          </p:cNvPicPr>
          <p:nvPr/>
        </p:nvPicPr>
        <p:blipFill>
          <a:blip r:embed="rId2" cstate="hq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389107" y="213198"/>
            <a:ext cx="6431604" cy="6431604"/>
          </a:xfrm>
          <a:prstGeom prst="rect">
            <a:avLst/>
          </a:prstGeom>
        </p:spPr>
      </p:pic>
    </p:spTree>
    <p:extLst>
      <p:ext uri="{BB962C8B-B14F-4D97-AF65-F5344CB8AC3E}">
        <p14:creationId xmlns:p14="http://schemas.microsoft.com/office/powerpoint/2010/main" val="2188871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5D035-C024-489B-ABB3-597540C01920}"/>
              </a:ext>
            </a:extLst>
          </p:cNvPr>
          <p:cNvSpPr>
            <a:spLocks noGrp="1"/>
          </p:cNvSpPr>
          <p:nvPr>
            <p:ph type="title"/>
          </p:nvPr>
        </p:nvSpPr>
        <p:spPr/>
        <p:txBody>
          <a:bodyPr/>
          <a:lstStyle/>
          <a:p>
            <a:pPr algn="ctr"/>
            <a:r>
              <a:rPr lang="en-US" dirty="0"/>
              <a:t>Class discussion:</a:t>
            </a:r>
            <a:br>
              <a:rPr lang="en-US" dirty="0"/>
            </a:br>
            <a:r>
              <a:rPr lang="en-US" dirty="0"/>
              <a:t>What are some pros and cons of #</a:t>
            </a:r>
            <a:r>
              <a:rPr lang="en-US" dirty="0" err="1"/>
              <a:t>metoo</a:t>
            </a:r>
            <a:r>
              <a:rPr lang="en-US" dirty="0"/>
              <a:t>?</a:t>
            </a:r>
          </a:p>
        </p:txBody>
      </p:sp>
      <p:sp>
        <p:nvSpPr>
          <p:cNvPr id="3" name="Content Placeholder 2">
            <a:extLst>
              <a:ext uri="{FF2B5EF4-FFF2-40B4-BE49-F238E27FC236}">
                <a16:creationId xmlns:a16="http://schemas.microsoft.com/office/drawing/2014/main" id="{7388DE4E-2B3D-4521-B23A-932336D577B6}"/>
              </a:ext>
            </a:extLst>
          </p:cNvPr>
          <p:cNvSpPr>
            <a:spLocks noGrp="1"/>
          </p:cNvSpPr>
          <p:nvPr>
            <p:ph idx="1"/>
          </p:nvPr>
        </p:nvSpPr>
        <p:spPr>
          <a:xfrm>
            <a:off x="838200" y="1825625"/>
            <a:ext cx="10515600" cy="4667250"/>
          </a:xfrm>
        </p:spPr>
        <p:txBody>
          <a:bodyPr>
            <a:normAutofit/>
          </a:bodyPr>
          <a:lstStyle/>
          <a:p>
            <a:pPr marL="0" indent="0">
              <a:buNone/>
            </a:pPr>
            <a:r>
              <a:rPr lang="en-US" dirty="0"/>
              <a:t>(Write notes as class contributes)</a:t>
            </a:r>
          </a:p>
          <a:p>
            <a:r>
              <a:rPr lang="en-US" dirty="0"/>
              <a:t>---</a:t>
            </a:r>
          </a:p>
          <a:p>
            <a:r>
              <a:rPr lang="en-US" dirty="0"/>
              <a:t>---</a:t>
            </a:r>
          </a:p>
          <a:p>
            <a:r>
              <a:rPr lang="en-US" dirty="0"/>
              <a:t>---</a:t>
            </a:r>
          </a:p>
          <a:p>
            <a:r>
              <a:rPr lang="en-US" dirty="0"/>
              <a:t>---</a:t>
            </a:r>
          </a:p>
          <a:p>
            <a:r>
              <a:rPr lang="en-US" dirty="0"/>
              <a:t>---</a:t>
            </a:r>
          </a:p>
          <a:p>
            <a:r>
              <a:rPr lang="en-US" dirty="0"/>
              <a:t>---</a:t>
            </a:r>
          </a:p>
          <a:p>
            <a:r>
              <a:rPr lang="en-US" dirty="0"/>
              <a:t>---</a:t>
            </a:r>
          </a:p>
          <a:p>
            <a:r>
              <a:rPr lang="en-US" dirty="0"/>
              <a:t>---</a:t>
            </a:r>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366632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E04E2-9045-4554-BD83-B3D28D452A68}"/>
              </a:ext>
            </a:extLst>
          </p:cNvPr>
          <p:cNvSpPr>
            <a:spLocks noGrp="1"/>
          </p:cNvSpPr>
          <p:nvPr>
            <p:ph type="title"/>
          </p:nvPr>
        </p:nvSpPr>
        <p:spPr>
          <a:xfrm>
            <a:off x="1051398" y="4552544"/>
            <a:ext cx="10439400" cy="1989307"/>
          </a:xfrm>
        </p:spPr>
        <p:txBody>
          <a:bodyPr>
            <a:noAutofit/>
          </a:bodyPr>
          <a:lstStyle/>
          <a:p>
            <a:r>
              <a:rPr lang="en-US" sz="2000" b="1" dirty="0"/>
              <a:t>Jacqueline Rose</a:t>
            </a:r>
            <a:r>
              <a:rPr lang="en-US" sz="2000" dirty="0"/>
              <a:t>, (born 1949 in London) is a British academic who is Professor of Humanities at the Birkbeck Institute for the Humanities. She is known for her work on the relationship between psychoanalysis, feminism, and literature. Rose is best known for her critical study on the life and work of American poet Sylvia Plath, </a:t>
            </a:r>
            <a:r>
              <a:rPr lang="en-US" sz="2000" i="1" dirty="0"/>
              <a:t>The Haunting of Sylvia Plath</a:t>
            </a:r>
            <a:r>
              <a:rPr lang="en-US" sz="2000" dirty="0"/>
              <a:t>, published in 1991. She is also a broadcaster and contributor to the </a:t>
            </a:r>
            <a:r>
              <a:rPr lang="en-US" sz="2000" i="1" dirty="0"/>
              <a:t>London Review of Books</a:t>
            </a:r>
            <a:r>
              <a:rPr lang="en-US" sz="2000" dirty="0"/>
              <a:t>, where the assigned article was published.  </a:t>
            </a:r>
          </a:p>
        </p:txBody>
      </p:sp>
      <p:pic>
        <p:nvPicPr>
          <p:cNvPr id="5" name="Content Placeholder 4">
            <a:extLst>
              <a:ext uri="{FF2B5EF4-FFF2-40B4-BE49-F238E27FC236}">
                <a16:creationId xmlns:a16="http://schemas.microsoft.com/office/drawing/2014/main" id="{38FB5009-6033-443C-9149-BA4754076F7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09116" y="186362"/>
            <a:ext cx="5801784" cy="4351338"/>
          </a:xfrm>
        </p:spPr>
      </p:pic>
    </p:spTree>
    <p:extLst>
      <p:ext uri="{BB962C8B-B14F-4D97-AF65-F5344CB8AC3E}">
        <p14:creationId xmlns:p14="http://schemas.microsoft.com/office/powerpoint/2010/main" val="1366241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E07D0-12C1-47BE-9F93-9F3EB6A29A93}"/>
              </a:ext>
            </a:extLst>
          </p:cNvPr>
          <p:cNvSpPr>
            <a:spLocks noGrp="1"/>
          </p:cNvSpPr>
          <p:nvPr>
            <p:ph type="title"/>
          </p:nvPr>
        </p:nvSpPr>
        <p:spPr>
          <a:xfrm>
            <a:off x="515566" y="4775432"/>
            <a:ext cx="3617068" cy="1325563"/>
          </a:xfrm>
          <a:solidFill>
            <a:schemeClr val="tx1"/>
          </a:solidFill>
        </p:spPr>
        <p:txBody>
          <a:bodyPr>
            <a:normAutofit/>
          </a:bodyPr>
          <a:lstStyle/>
          <a:p>
            <a:pPr algn="ctr"/>
            <a:r>
              <a:rPr lang="en-US" sz="2400" b="1" dirty="0">
                <a:solidFill>
                  <a:schemeClr val="bg1"/>
                </a:solidFill>
                <a:latin typeface="Arial Black" panose="020B0A04020102020204" pitchFamily="34" charset="0"/>
              </a:rPr>
              <a:t>Read orally:</a:t>
            </a:r>
            <a:br>
              <a:rPr lang="en-US" sz="2400" b="1" dirty="0">
                <a:solidFill>
                  <a:schemeClr val="bg1"/>
                </a:solidFill>
                <a:latin typeface="Arial Black" panose="020B0A04020102020204" pitchFamily="34" charset="0"/>
              </a:rPr>
            </a:br>
            <a:r>
              <a:rPr lang="en-US" sz="2400" b="1" dirty="0">
                <a:solidFill>
                  <a:schemeClr val="bg1"/>
                </a:solidFill>
                <a:latin typeface="Arial Black" panose="020B0A04020102020204" pitchFamily="34" charset="0"/>
              </a:rPr>
              <a:t>excerpt from</a:t>
            </a:r>
            <a:br>
              <a:rPr lang="en-US" sz="2400" b="1" dirty="0">
                <a:solidFill>
                  <a:schemeClr val="bg1"/>
                </a:solidFill>
                <a:latin typeface="Arial Black" panose="020B0A04020102020204" pitchFamily="34" charset="0"/>
              </a:rPr>
            </a:br>
            <a:r>
              <a:rPr lang="en-US" sz="2400" b="1" dirty="0">
                <a:solidFill>
                  <a:schemeClr val="bg1"/>
                </a:solidFill>
                <a:latin typeface="Arial Black" panose="020B0A04020102020204" pitchFamily="34" charset="0"/>
              </a:rPr>
              <a:t>pg. 1 “I am a knife”</a:t>
            </a:r>
            <a:endParaRPr lang="en-US" sz="2400" dirty="0"/>
          </a:p>
        </p:txBody>
      </p:sp>
      <p:pic>
        <p:nvPicPr>
          <p:cNvPr id="5" name="Content Placeholder 4">
            <a:extLst>
              <a:ext uri="{FF2B5EF4-FFF2-40B4-BE49-F238E27FC236}">
                <a16:creationId xmlns:a16="http://schemas.microsoft.com/office/drawing/2014/main" id="{EE1CB6DB-B5DB-4F1B-9FBA-8DDED38FCD07}"/>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515566" y="292168"/>
            <a:ext cx="6704697" cy="3771392"/>
          </a:xfrm>
        </p:spPr>
      </p:pic>
      <p:sp>
        <p:nvSpPr>
          <p:cNvPr id="8" name="TextBox 7">
            <a:extLst>
              <a:ext uri="{FF2B5EF4-FFF2-40B4-BE49-F238E27FC236}">
                <a16:creationId xmlns:a16="http://schemas.microsoft.com/office/drawing/2014/main" id="{2987FB8D-06F8-421A-8DEE-9EDD00FEF54F}"/>
              </a:ext>
            </a:extLst>
          </p:cNvPr>
          <p:cNvSpPr txBox="1"/>
          <p:nvPr/>
        </p:nvSpPr>
        <p:spPr>
          <a:xfrm>
            <a:off x="7417849" y="1916254"/>
            <a:ext cx="4618508" cy="523220"/>
          </a:xfrm>
          <a:prstGeom prst="rect">
            <a:avLst/>
          </a:prstGeom>
          <a:noFill/>
        </p:spPr>
        <p:txBody>
          <a:bodyPr wrap="none" rtlCol="0">
            <a:spAutoFit/>
          </a:bodyPr>
          <a:lstStyle/>
          <a:p>
            <a:r>
              <a:rPr lang="en-US" sz="2800" b="1" dirty="0">
                <a:solidFill>
                  <a:srgbClr val="FF0000"/>
                </a:solidFill>
              </a:rPr>
              <a:t>Should we look at this photo?</a:t>
            </a:r>
          </a:p>
        </p:txBody>
      </p:sp>
      <p:sp>
        <p:nvSpPr>
          <p:cNvPr id="9" name="TextBox 8">
            <a:extLst>
              <a:ext uri="{FF2B5EF4-FFF2-40B4-BE49-F238E27FC236}">
                <a16:creationId xmlns:a16="http://schemas.microsoft.com/office/drawing/2014/main" id="{505E76F6-36D1-451C-A8CA-9A546A9702BB}"/>
              </a:ext>
            </a:extLst>
          </p:cNvPr>
          <p:cNvSpPr txBox="1"/>
          <p:nvPr/>
        </p:nvSpPr>
        <p:spPr>
          <a:xfrm>
            <a:off x="4338537" y="4653384"/>
            <a:ext cx="7697820" cy="1569660"/>
          </a:xfrm>
          <a:prstGeom prst="rect">
            <a:avLst/>
          </a:prstGeom>
          <a:noFill/>
        </p:spPr>
        <p:txBody>
          <a:bodyPr wrap="square" rtlCol="0">
            <a:spAutoFit/>
          </a:bodyPr>
          <a:lstStyle/>
          <a:p>
            <a:r>
              <a:rPr lang="en-US" sz="2400" dirty="0"/>
              <a:t>What does Rose mean when she asks “whether the endless photo spreads of [Weinstein’s] female targets weren’t so much designed to provoke outrage or a cry for justice as to grant the voyeur his pleasure” (pg. 1)</a:t>
            </a:r>
          </a:p>
        </p:txBody>
      </p:sp>
    </p:spTree>
    <p:extLst>
      <p:ext uri="{BB962C8B-B14F-4D97-AF65-F5344CB8AC3E}">
        <p14:creationId xmlns:p14="http://schemas.microsoft.com/office/powerpoint/2010/main" val="751067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1875E-C7BD-459B-AE63-D55ED5422AC5}"/>
              </a:ext>
            </a:extLst>
          </p:cNvPr>
          <p:cNvSpPr>
            <a:spLocks noGrp="1"/>
          </p:cNvSpPr>
          <p:nvPr>
            <p:ph type="title"/>
          </p:nvPr>
        </p:nvSpPr>
        <p:spPr>
          <a:xfrm>
            <a:off x="7571951" y="828763"/>
            <a:ext cx="4321029" cy="1325563"/>
          </a:xfrm>
          <a:solidFill>
            <a:schemeClr val="tx1"/>
          </a:solidFill>
        </p:spPr>
        <p:txBody>
          <a:bodyPr>
            <a:normAutofit/>
          </a:bodyPr>
          <a:lstStyle/>
          <a:p>
            <a:pPr algn="ctr"/>
            <a:r>
              <a:rPr lang="en-US" sz="2400" b="1" dirty="0">
                <a:solidFill>
                  <a:schemeClr val="bg1"/>
                </a:solidFill>
                <a:latin typeface="Arial Black" panose="020B0A04020102020204" pitchFamily="34" charset="0"/>
              </a:rPr>
              <a:t>Read orally:</a:t>
            </a:r>
            <a:br>
              <a:rPr lang="en-US" sz="2400" b="1" dirty="0">
                <a:solidFill>
                  <a:schemeClr val="bg1"/>
                </a:solidFill>
                <a:latin typeface="Arial Black" panose="020B0A04020102020204" pitchFamily="34" charset="0"/>
              </a:rPr>
            </a:br>
            <a:r>
              <a:rPr lang="en-US" sz="2400" b="1" dirty="0">
                <a:solidFill>
                  <a:schemeClr val="bg1"/>
                </a:solidFill>
                <a:latin typeface="Arial Black" panose="020B0A04020102020204" pitchFamily="34" charset="0"/>
              </a:rPr>
              <a:t>excerpt from</a:t>
            </a:r>
            <a:br>
              <a:rPr lang="en-US" sz="2400" b="1" dirty="0">
                <a:solidFill>
                  <a:schemeClr val="bg1"/>
                </a:solidFill>
                <a:latin typeface="Arial Black" panose="020B0A04020102020204" pitchFamily="34" charset="0"/>
              </a:rPr>
            </a:br>
            <a:r>
              <a:rPr lang="en-US" sz="2400" b="1" dirty="0">
                <a:solidFill>
                  <a:schemeClr val="bg1"/>
                </a:solidFill>
                <a:latin typeface="Arial Black" panose="020B0A04020102020204" pitchFamily="34" charset="0"/>
              </a:rPr>
              <a:t>pg. 1-2 “I am a knife”</a:t>
            </a:r>
          </a:p>
        </p:txBody>
      </p:sp>
      <p:pic>
        <p:nvPicPr>
          <p:cNvPr id="8" name="Content Placeholder 7">
            <a:extLst>
              <a:ext uri="{FF2B5EF4-FFF2-40B4-BE49-F238E27FC236}">
                <a16:creationId xmlns:a16="http://schemas.microsoft.com/office/drawing/2014/main" id="{DEB81B87-28CD-474B-A96C-239193BADDFA}"/>
              </a:ext>
            </a:extLst>
          </p:cNvPr>
          <p:cNvPicPr>
            <a:picLocks noGrp="1" noChangeAspect="1"/>
          </p:cNvPicPr>
          <p:nvPr>
            <p:ph idx="1"/>
          </p:nvPr>
        </p:nvPicPr>
        <p:blipFill>
          <a:blip r:embed="rId2" cstate="hq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299020" y="1062227"/>
            <a:ext cx="7042524" cy="4695016"/>
          </a:xfrm>
        </p:spPr>
      </p:pic>
      <p:sp>
        <p:nvSpPr>
          <p:cNvPr id="10" name="TextBox 9">
            <a:extLst>
              <a:ext uri="{FF2B5EF4-FFF2-40B4-BE49-F238E27FC236}">
                <a16:creationId xmlns:a16="http://schemas.microsoft.com/office/drawing/2014/main" id="{FFAE61A1-3D08-486A-98DA-08A91D77B9F4}"/>
              </a:ext>
            </a:extLst>
          </p:cNvPr>
          <p:cNvSpPr txBox="1"/>
          <p:nvPr/>
        </p:nvSpPr>
        <p:spPr>
          <a:xfrm>
            <a:off x="7571950" y="2894921"/>
            <a:ext cx="4321029" cy="2862322"/>
          </a:xfrm>
          <a:prstGeom prst="rect">
            <a:avLst/>
          </a:prstGeom>
          <a:noFill/>
        </p:spPr>
        <p:txBody>
          <a:bodyPr wrap="square" rtlCol="0">
            <a:spAutoFit/>
          </a:bodyPr>
          <a:lstStyle/>
          <a:p>
            <a:pPr marL="285750" indent="-285750">
              <a:buFont typeface="Arial" panose="020B0604020202020204" pitchFamily="34" charset="0"/>
              <a:buChar char="•"/>
            </a:pPr>
            <a:r>
              <a:rPr lang="en-US" dirty="0"/>
              <a:t>What does Rose mean when she writes:</a:t>
            </a:r>
          </a:p>
          <a:p>
            <a:pPr marL="285750" indent="-285750">
              <a:buFont typeface="Arial" panose="020B0604020202020204" pitchFamily="34" charset="0"/>
              <a:buChar char="•"/>
            </a:pPr>
            <a:r>
              <a:rPr lang="en-US" dirty="0"/>
              <a:t>“[W]</a:t>
            </a:r>
            <a:r>
              <a:rPr lang="en-US" dirty="0" err="1"/>
              <a:t>hile</a:t>
            </a:r>
            <a:r>
              <a:rPr lang="en-US" dirty="0"/>
              <a:t> the attention to violence against women may be sparked by anger and a desire for redress, it might also be feeding vicariously off the forms of perversion that fuel the violence in the first place.” (pg. 1-2)</a:t>
            </a:r>
          </a:p>
          <a:p>
            <a:pPr marL="285750" indent="-285750">
              <a:buFont typeface="Arial" panose="020B0604020202020204" pitchFamily="34" charset="0"/>
              <a:buChar char="•"/>
            </a:pPr>
            <a:r>
              <a:rPr lang="en-US" dirty="0"/>
              <a:t>“Harassment brings mental life to a standstill. It destroys the mind’s capacity for reverie.” (pg. 2)</a:t>
            </a:r>
          </a:p>
        </p:txBody>
      </p:sp>
    </p:spTree>
    <p:extLst>
      <p:ext uri="{BB962C8B-B14F-4D97-AF65-F5344CB8AC3E}">
        <p14:creationId xmlns:p14="http://schemas.microsoft.com/office/powerpoint/2010/main" val="3374501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57164-F319-4641-A919-E0EE859B9955}"/>
              </a:ext>
            </a:extLst>
          </p:cNvPr>
          <p:cNvSpPr>
            <a:spLocks noGrp="1"/>
          </p:cNvSpPr>
          <p:nvPr>
            <p:ph type="title"/>
          </p:nvPr>
        </p:nvSpPr>
        <p:spPr>
          <a:xfrm>
            <a:off x="7249538" y="668607"/>
            <a:ext cx="4784387" cy="1325563"/>
          </a:xfrm>
          <a:solidFill>
            <a:schemeClr val="tx1"/>
          </a:solidFill>
        </p:spPr>
        <p:txBody>
          <a:bodyPr>
            <a:normAutofit/>
          </a:bodyPr>
          <a:lstStyle/>
          <a:p>
            <a:pPr algn="ctr"/>
            <a:r>
              <a:rPr lang="en-US" sz="2800" b="1" dirty="0">
                <a:solidFill>
                  <a:schemeClr val="bg1"/>
                </a:solidFill>
                <a:latin typeface="Arial Black" panose="020B0A04020102020204" pitchFamily="34" charset="0"/>
              </a:rPr>
              <a:t>Read orally:</a:t>
            </a:r>
            <a:br>
              <a:rPr lang="en-US" sz="2800" b="1" dirty="0">
                <a:solidFill>
                  <a:schemeClr val="bg1"/>
                </a:solidFill>
                <a:latin typeface="Arial Black" panose="020B0A04020102020204" pitchFamily="34" charset="0"/>
              </a:rPr>
            </a:br>
            <a:r>
              <a:rPr lang="en-US" sz="2800" b="1" dirty="0">
                <a:solidFill>
                  <a:schemeClr val="bg1"/>
                </a:solidFill>
                <a:latin typeface="Arial Black" panose="020B0A04020102020204" pitchFamily="34" charset="0"/>
              </a:rPr>
              <a:t>excerpts from</a:t>
            </a:r>
            <a:br>
              <a:rPr lang="en-US" sz="2800" b="1" dirty="0">
                <a:solidFill>
                  <a:schemeClr val="bg1"/>
                </a:solidFill>
                <a:latin typeface="Arial Black" panose="020B0A04020102020204" pitchFamily="34" charset="0"/>
              </a:rPr>
            </a:br>
            <a:r>
              <a:rPr lang="en-US" sz="2800" b="1" dirty="0">
                <a:solidFill>
                  <a:schemeClr val="bg1"/>
                </a:solidFill>
                <a:latin typeface="Arial Black" panose="020B0A04020102020204" pitchFamily="34" charset="0"/>
              </a:rPr>
              <a:t>pg. 3-6 “I am a knife”</a:t>
            </a:r>
            <a:endParaRPr lang="en-US" sz="2800" dirty="0"/>
          </a:p>
        </p:txBody>
      </p:sp>
      <p:sp>
        <p:nvSpPr>
          <p:cNvPr id="3" name="Content Placeholder 2">
            <a:extLst>
              <a:ext uri="{FF2B5EF4-FFF2-40B4-BE49-F238E27FC236}">
                <a16:creationId xmlns:a16="http://schemas.microsoft.com/office/drawing/2014/main" id="{1214A87C-F7D1-47D6-9B3B-C7C1BA181EC1}"/>
              </a:ext>
            </a:extLst>
          </p:cNvPr>
          <p:cNvSpPr>
            <a:spLocks noGrp="1"/>
          </p:cNvSpPr>
          <p:nvPr>
            <p:ph idx="1"/>
          </p:nvPr>
        </p:nvSpPr>
        <p:spPr>
          <a:xfrm>
            <a:off x="7249538" y="2363349"/>
            <a:ext cx="4784387" cy="4351338"/>
          </a:xfrm>
        </p:spPr>
        <p:txBody>
          <a:bodyPr>
            <a:normAutofit/>
          </a:bodyPr>
          <a:lstStyle/>
          <a:p>
            <a:r>
              <a:rPr lang="en-US" dirty="0"/>
              <a:t>What is Title IX? (pg. 3)</a:t>
            </a:r>
          </a:p>
          <a:p>
            <a:r>
              <a:rPr lang="en-US" dirty="0"/>
              <a:t>What is the argument to link harassment </a:t>
            </a:r>
            <a:r>
              <a:rPr lang="en-US" i="1" dirty="0"/>
              <a:t>and</a:t>
            </a:r>
            <a:r>
              <a:rPr lang="en-US" dirty="0"/>
              <a:t> violence? (pg. 3)</a:t>
            </a:r>
          </a:p>
          <a:p>
            <a:r>
              <a:rPr lang="en-US" dirty="0"/>
              <a:t>What problems does Rose raise in the legal requirement for “clear and convincing evidence” in rape and sexual harassment charges? (pg. 4)</a:t>
            </a:r>
          </a:p>
        </p:txBody>
      </p:sp>
      <p:pic>
        <p:nvPicPr>
          <p:cNvPr id="5" name="Picture 4">
            <a:extLst>
              <a:ext uri="{FF2B5EF4-FFF2-40B4-BE49-F238E27FC236}">
                <a16:creationId xmlns:a16="http://schemas.microsoft.com/office/drawing/2014/main" id="{EF772DDA-4010-4A6D-8E3F-BD4EA6EA67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857" y="1167319"/>
            <a:ext cx="6883206" cy="4588804"/>
          </a:xfrm>
          <a:prstGeom prst="rect">
            <a:avLst/>
          </a:prstGeom>
        </p:spPr>
      </p:pic>
    </p:spTree>
    <p:extLst>
      <p:ext uri="{BB962C8B-B14F-4D97-AF65-F5344CB8AC3E}">
        <p14:creationId xmlns:p14="http://schemas.microsoft.com/office/powerpoint/2010/main" val="3310697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5DBFB-2B21-4E54-84E4-016D74FC30B6}"/>
              </a:ext>
            </a:extLst>
          </p:cNvPr>
          <p:cNvSpPr>
            <a:spLocks noGrp="1"/>
          </p:cNvSpPr>
          <p:nvPr>
            <p:ph type="title"/>
          </p:nvPr>
        </p:nvSpPr>
        <p:spPr>
          <a:xfrm>
            <a:off x="3810809" y="404036"/>
            <a:ext cx="4570379" cy="1210756"/>
          </a:xfrm>
        </p:spPr>
        <p:txBody>
          <a:bodyPr>
            <a:normAutofit/>
          </a:bodyPr>
          <a:lstStyle/>
          <a:p>
            <a:r>
              <a:rPr lang="en-US" sz="2800" b="1" dirty="0">
                <a:solidFill>
                  <a:srgbClr val="FF0000"/>
                </a:solidFill>
              </a:rPr>
              <a:t>Should we look at this photo?</a:t>
            </a:r>
            <a:endParaRPr lang="en-US" dirty="0"/>
          </a:p>
        </p:txBody>
      </p:sp>
      <p:pic>
        <p:nvPicPr>
          <p:cNvPr id="5" name="Content Placeholder 4">
            <a:extLst>
              <a:ext uri="{FF2B5EF4-FFF2-40B4-BE49-F238E27FC236}">
                <a16:creationId xmlns:a16="http://schemas.microsoft.com/office/drawing/2014/main" id="{A05E9D53-08EB-4129-99DE-EE9EA9C690D9}"/>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1954365" y="1942357"/>
            <a:ext cx="8283269" cy="4351338"/>
          </a:xfrm>
        </p:spPr>
      </p:pic>
    </p:spTree>
    <p:extLst>
      <p:ext uri="{BB962C8B-B14F-4D97-AF65-F5344CB8AC3E}">
        <p14:creationId xmlns:p14="http://schemas.microsoft.com/office/powerpoint/2010/main" val="2829854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6C630-0350-473A-9213-A175FE6F1B26}"/>
              </a:ext>
            </a:extLst>
          </p:cNvPr>
          <p:cNvSpPr>
            <a:spLocks noGrp="1"/>
          </p:cNvSpPr>
          <p:nvPr>
            <p:ph type="title"/>
          </p:nvPr>
        </p:nvSpPr>
        <p:spPr>
          <a:xfrm>
            <a:off x="4280170" y="5622587"/>
            <a:ext cx="7723761" cy="1010514"/>
          </a:xfrm>
        </p:spPr>
        <p:txBody>
          <a:bodyPr>
            <a:noAutofit/>
          </a:bodyPr>
          <a:lstStyle/>
          <a:p>
            <a:r>
              <a:rPr lang="en-US" sz="2800" b="1" u="sng" dirty="0">
                <a:solidFill>
                  <a:srgbClr val="FF0000"/>
                </a:solidFill>
                <a:latin typeface="+mn-lt"/>
              </a:rPr>
              <a:t>Small group assignment: </a:t>
            </a:r>
            <a:r>
              <a:rPr lang="en-US" sz="2800" b="1" dirty="0">
                <a:solidFill>
                  <a:srgbClr val="FF0000"/>
                </a:solidFill>
                <a:latin typeface="+mn-lt"/>
              </a:rPr>
              <a:t>Describe this photo in a new way. Write down your description to hand in for marks at the end of class. </a:t>
            </a:r>
          </a:p>
        </p:txBody>
      </p:sp>
      <p:pic>
        <p:nvPicPr>
          <p:cNvPr id="5" name="Content Placeholder 4">
            <a:extLst>
              <a:ext uri="{FF2B5EF4-FFF2-40B4-BE49-F238E27FC236}">
                <a16:creationId xmlns:a16="http://schemas.microsoft.com/office/drawing/2014/main" id="{F6F5F0D9-7F22-4C7B-BBDB-7AA21EAF1320}"/>
              </a:ext>
            </a:extLst>
          </p:cNvPr>
          <p:cNvPicPr>
            <a:picLocks noGrp="1" noChangeAspect="1"/>
          </p:cNvPicPr>
          <p:nvPr>
            <p:ph idx="1"/>
          </p:nvPr>
        </p:nvPicPr>
        <p:blipFill>
          <a:blip r:embed="rId2" cstate="hqprint">
            <a:extLst>
              <a:ext uri="{28A0092B-C50C-407E-A947-70E740481C1C}">
                <a14:useLocalDpi xmlns:a14="http://schemas.microsoft.com/office/drawing/2010/main" val="0"/>
              </a:ext>
            </a:extLst>
          </a:blip>
          <a:stretch>
            <a:fillRect/>
          </a:stretch>
        </p:blipFill>
        <p:spPr>
          <a:xfrm>
            <a:off x="2661762" y="853960"/>
            <a:ext cx="6868475" cy="4578983"/>
          </a:xfrm>
        </p:spPr>
      </p:pic>
      <p:sp>
        <p:nvSpPr>
          <p:cNvPr id="6" name="TextBox 5">
            <a:extLst>
              <a:ext uri="{FF2B5EF4-FFF2-40B4-BE49-F238E27FC236}">
                <a16:creationId xmlns:a16="http://schemas.microsoft.com/office/drawing/2014/main" id="{D19FE9D3-6E7B-4C6F-BF28-4C9F7BA70E44}"/>
              </a:ext>
            </a:extLst>
          </p:cNvPr>
          <p:cNvSpPr txBox="1"/>
          <p:nvPr/>
        </p:nvSpPr>
        <p:spPr>
          <a:xfrm>
            <a:off x="334096" y="141096"/>
            <a:ext cx="7113935" cy="523220"/>
          </a:xfrm>
          <a:prstGeom prst="rect">
            <a:avLst/>
          </a:prstGeom>
          <a:noFill/>
        </p:spPr>
        <p:txBody>
          <a:bodyPr wrap="none" rtlCol="0">
            <a:spAutoFit/>
          </a:bodyPr>
          <a:lstStyle/>
          <a:p>
            <a:r>
              <a:rPr lang="en-US" sz="2800" b="1" dirty="0">
                <a:solidFill>
                  <a:srgbClr val="FF0000"/>
                </a:solidFill>
              </a:rPr>
              <a:t>There are 3 popular descriptions of this image.</a:t>
            </a:r>
          </a:p>
        </p:txBody>
      </p:sp>
    </p:spTree>
    <p:extLst>
      <p:ext uri="{BB962C8B-B14F-4D97-AF65-F5344CB8AC3E}">
        <p14:creationId xmlns:p14="http://schemas.microsoft.com/office/powerpoint/2010/main" val="3552303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C7AE2-0F39-4330-8CC4-62CF9705D0B5}"/>
              </a:ext>
            </a:extLst>
          </p:cNvPr>
          <p:cNvSpPr>
            <a:spLocks noGrp="1"/>
          </p:cNvSpPr>
          <p:nvPr>
            <p:ph type="title"/>
          </p:nvPr>
        </p:nvSpPr>
        <p:spPr>
          <a:xfrm>
            <a:off x="3635713" y="326214"/>
            <a:ext cx="4920574" cy="1325563"/>
          </a:xfrm>
          <a:solidFill>
            <a:schemeClr val="tx1"/>
          </a:solidFill>
        </p:spPr>
        <p:txBody>
          <a:bodyPr/>
          <a:lstStyle/>
          <a:p>
            <a:r>
              <a:rPr lang="en-US" b="1" dirty="0">
                <a:solidFill>
                  <a:schemeClr val="bg1"/>
                </a:solidFill>
              </a:rPr>
              <a:t>Discussion questions:</a:t>
            </a:r>
          </a:p>
        </p:txBody>
      </p:sp>
      <p:sp>
        <p:nvSpPr>
          <p:cNvPr id="3" name="Content Placeholder 2">
            <a:extLst>
              <a:ext uri="{FF2B5EF4-FFF2-40B4-BE49-F238E27FC236}">
                <a16:creationId xmlns:a16="http://schemas.microsoft.com/office/drawing/2014/main" id="{D7BA32DD-9F25-4FF0-842E-0CDD1562F8CE}"/>
              </a:ext>
            </a:extLst>
          </p:cNvPr>
          <p:cNvSpPr>
            <a:spLocks noGrp="1"/>
          </p:cNvSpPr>
          <p:nvPr>
            <p:ph idx="1"/>
          </p:nvPr>
        </p:nvSpPr>
        <p:spPr>
          <a:xfrm>
            <a:off x="838200" y="2059089"/>
            <a:ext cx="10515600" cy="4244436"/>
          </a:xfrm>
        </p:spPr>
        <p:txBody>
          <a:bodyPr/>
          <a:lstStyle/>
          <a:p>
            <a:pPr lvl="0"/>
            <a:r>
              <a:rPr lang="en-US" dirty="0"/>
              <a:t>What are the examples of the ways that the mainstream circulation of Black bodies perpetuates harm and violence?</a:t>
            </a:r>
          </a:p>
          <a:p>
            <a:pPr lvl="0"/>
            <a:r>
              <a:rPr lang="en-US" dirty="0"/>
              <a:t>What are some of the ways that “watching” racialized peoples contributes to our understanding of race?</a:t>
            </a:r>
          </a:p>
          <a:p>
            <a:pPr lvl="0"/>
            <a:r>
              <a:rPr lang="en-US" dirty="0"/>
              <a:t>Do you think visual images and videos can create or change “fixed ideas”?</a:t>
            </a:r>
          </a:p>
          <a:p>
            <a:pPr lvl="0"/>
            <a:r>
              <a:rPr lang="en-US" dirty="0"/>
              <a:t>What does the wide circulation of this image do to our fixed ideas about black men? </a:t>
            </a:r>
          </a:p>
          <a:p>
            <a:pPr lvl="0"/>
            <a:r>
              <a:rPr lang="en-US" dirty="0"/>
              <a:t>What is the point of a content warning? Do content warnings work? </a:t>
            </a:r>
          </a:p>
        </p:txBody>
      </p:sp>
    </p:spTree>
    <p:extLst>
      <p:ext uri="{BB962C8B-B14F-4D97-AF65-F5344CB8AC3E}">
        <p14:creationId xmlns:p14="http://schemas.microsoft.com/office/powerpoint/2010/main" val="8514649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0BEC438ED757447A57579AC5E5F1F0C" ma:contentTypeVersion="14" ma:contentTypeDescription="Create a new document." ma:contentTypeScope="" ma:versionID="66da6748fd8efad8d4f170df4133a329">
  <xsd:schema xmlns:xsd="http://www.w3.org/2001/XMLSchema" xmlns:xs="http://www.w3.org/2001/XMLSchema" xmlns:p="http://schemas.microsoft.com/office/2006/metadata/properties" xmlns:ns3="d1994694-7c99-4c82-a9b8-e1354ba12f8b" xmlns:ns4="fd79ccea-c56a-4b5a-a863-7af2507e7d95" targetNamespace="http://schemas.microsoft.com/office/2006/metadata/properties" ma:root="true" ma:fieldsID="4f291d82b650356767b0f1c6f4d2ef30" ns3:_="" ns4:_="">
    <xsd:import namespace="d1994694-7c99-4c82-a9b8-e1354ba12f8b"/>
    <xsd:import namespace="fd79ccea-c56a-4b5a-a863-7af2507e7d95"/>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994694-7c99-4c82-a9b8-e1354ba12f8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d79ccea-c56a-4b5a-a863-7af2507e7d95"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7F4A9F2-ABF0-4971-B954-2024E4A28D9C}">
  <ds:schemaRefs>
    <ds:schemaRef ds:uri="http://purl.org/dc/terms/"/>
    <ds:schemaRef ds:uri="http://schemas.openxmlformats.org/package/2006/metadata/core-properties"/>
    <ds:schemaRef ds:uri="http://purl.org/dc/dcmitype/"/>
    <ds:schemaRef ds:uri="http://schemas.microsoft.com/office/infopath/2007/PartnerControls"/>
    <ds:schemaRef ds:uri="d1994694-7c99-4c82-a9b8-e1354ba12f8b"/>
    <ds:schemaRef ds:uri="http://purl.org/dc/elements/1.1/"/>
    <ds:schemaRef ds:uri="http://schemas.microsoft.com/office/2006/documentManagement/types"/>
    <ds:schemaRef ds:uri="fd79ccea-c56a-4b5a-a863-7af2507e7d95"/>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BAED95ED-6E43-426C-AA76-789CEB707569}">
  <ds:schemaRefs>
    <ds:schemaRef ds:uri="http://schemas.microsoft.com/sharepoint/v3/contenttype/forms"/>
  </ds:schemaRefs>
</ds:datastoreItem>
</file>

<file path=customXml/itemProps3.xml><?xml version="1.0" encoding="utf-8"?>
<ds:datastoreItem xmlns:ds="http://schemas.openxmlformats.org/officeDocument/2006/customXml" ds:itemID="{FE169791-B9EB-49AD-9D98-84BEE73FCF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1994694-7c99-4c82-a9b8-e1354ba12f8b"/>
    <ds:schemaRef ds:uri="fd79ccea-c56a-4b5a-a863-7af2507e7d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59</TotalTime>
  <Words>492</Words>
  <Application>Microsoft Office PowerPoint</Application>
  <PresentationFormat>Grand écran</PresentationFormat>
  <Paragraphs>37</Paragraphs>
  <Slides>9</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9</vt:i4>
      </vt:variant>
    </vt:vector>
  </HeadingPairs>
  <TitlesOfParts>
    <vt:vector size="14" baseType="lpstr">
      <vt:lpstr>Arial</vt:lpstr>
      <vt:lpstr>Arial Black</vt:lpstr>
      <vt:lpstr>Calibri</vt:lpstr>
      <vt:lpstr>Calibri Light</vt:lpstr>
      <vt:lpstr>Office Theme</vt:lpstr>
      <vt:lpstr>THE ETHICS OF CONSUMING ONLINE CONTENT</vt:lpstr>
      <vt:lpstr>Class discussion: What are some pros and cons of #metoo?</vt:lpstr>
      <vt:lpstr>Jacqueline Rose, (born 1949 in London) is a British academic who is Professor of Humanities at the Birkbeck Institute for the Humanities. She is known for her work on the relationship between psychoanalysis, feminism, and literature. Rose is best known for her critical study on the life and work of American poet Sylvia Plath, The Haunting of Sylvia Plath, published in 1991. She is also a broadcaster and contributor to the London Review of Books, where the assigned article was published.  </vt:lpstr>
      <vt:lpstr>Read orally: excerpt from pg. 1 “I am a knife”</vt:lpstr>
      <vt:lpstr>Read orally: excerpt from pg. 1-2 “I am a knife”</vt:lpstr>
      <vt:lpstr>Read orally: excerpts from pg. 3-6 “I am a knife”</vt:lpstr>
      <vt:lpstr>Should we look at this photo?</vt:lpstr>
      <vt:lpstr>Small group assignment: Describe this photo in a new way. Write down your description to hand in for marks at the end of class. </vt:lpstr>
      <vt:lpstr>Discussion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Lim</dc:creator>
  <cp:lastModifiedBy>Chantale Giguere</cp:lastModifiedBy>
  <cp:revision>1</cp:revision>
  <dcterms:created xsi:type="dcterms:W3CDTF">2022-06-01T18:13:42Z</dcterms:created>
  <dcterms:modified xsi:type="dcterms:W3CDTF">2022-06-09T20:22:56Z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0x010100A0BEC438ED757447A57579AC5E5F1F0C</vt:lpwstr>
  </property>
</Properties>
</file>